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6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483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0118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38140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4858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88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2563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84947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7472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6377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5632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0263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9077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0936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8668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668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8202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4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EC2D826-D74B-4B42-A858-7ECE357C83E9}" type="datetimeFigureOut">
              <a:rPr lang="pt-BR" smtClean="0"/>
              <a:t>28/11/2017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BF421DD-D931-43D5-B7D2-CA61C04755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099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38E4D7F-0106-4A77-A06B-A28B5A4A2950}"/>
              </a:ext>
            </a:extLst>
          </p:cNvPr>
          <p:cNvSpPr/>
          <p:nvPr/>
        </p:nvSpPr>
        <p:spPr>
          <a:xfrm>
            <a:off x="2639583" y="1934817"/>
            <a:ext cx="7564591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8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Portfólio de Arte Digital</a:t>
            </a:r>
          </a:p>
        </p:txBody>
      </p:sp>
    </p:spTree>
    <p:extLst>
      <p:ext uri="{BB962C8B-B14F-4D97-AF65-F5344CB8AC3E}">
        <p14:creationId xmlns:p14="http://schemas.microsoft.com/office/powerpoint/2010/main" val="2152863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A28C502-BDB3-45F9-995B-53D7615F6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034" y="0"/>
            <a:ext cx="7029156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E6F3A9C-CFFC-4A2D-92C4-498ED8122420}"/>
              </a:ext>
            </a:extLst>
          </p:cNvPr>
          <p:cNvSpPr txBox="1"/>
          <p:nvPr/>
        </p:nvSpPr>
        <p:spPr>
          <a:xfrm>
            <a:off x="450574" y="702365"/>
            <a:ext cx="4055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1° Bola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438A5B3-CFCD-425F-B8E6-C80EC2B5EC91}"/>
              </a:ext>
            </a:extLst>
          </p:cNvPr>
          <p:cNvSpPr txBox="1"/>
          <p:nvPr/>
        </p:nvSpPr>
        <p:spPr>
          <a:xfrm>
            <a:off x="609599" y="1855304"/>
            <a:ext cx="23721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Polígono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Elipse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Ferramenta de preenchimento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Lentes-olho de peixe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 err="1"/>
              <a:t>power</a:t>
            </a:r>
            <a:r>
              <a:rPr lang="pt-BR" dirty="0"/>
              <a:t> clip</a:t>
            </a:r>
          </a:p>
        </p:txBody>
      </p:sp>
    </p:spTree>
    <p:extLst>
      <p:ext uri="{BB962C8B-B14F-4D97-AF65-F5344CB8AC3E}">
        <p14:creationId xmlns:p14="http://schemas.microsoft.com/office/powerpoint/2010/main" val="1193960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893F7D7-87DF-4075-9B28-6F0780E656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227" y="702365"/>
            <a:ext cx="6199442" cy="902167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8DD77C-991F-4555-934F-4602903DC2A5}"/>
              </a:ext>
            </a:extLst>
          </p:cNvPr>
          <p:cNvSpPr txBox="1"/>
          <p:nvPr/>
        </p:nvSpPr>
        <p:spPr>
          <a:xfrm>
            <a:off x="450574" y="702365"/>
            <a:ext cx="4055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2° Floral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A32FC15-FA13-434A-B2D3-807AFEFD7D3C}"/>
              </a:ext>
            </a:extLst>
          </p:cNvPr>
          <p:cNvSpPr txBox="1"/>
          <p:nvPr/>
        </p:nvSpPr>
        <p:spPr>
          <a:xfrm>
            <a:off x="609599" y="1855304"/>
            <a:ext cx="23721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 err="1"/>
              <a:t>Bézier</a:t>
            </a: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Elipse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Ferramenta de preenchimento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Transparente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3676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B04CF59-E620-4D2A-A3DD-D5039BAFF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058" y="0"/>
            <a:ext cx="4831883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3DF28B1-911D-4A80-BDDA-8F2D4ED70013}"/>
              </a:ext>
            </a:extLst>
          </p:cNvPr>
          <p:cNvSpPr txBox="1"/>
          <p:nvPr/>
        </p:nvSpPr>
        <p:spPr>
          <a:xfrm>
            <a:off x="450574" y="702365"/>
            <a:ext cx="4055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3° Cartaz </a:t>
            </a:r>
            <a:r>
              <a:rPr lang="pt-B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Expoete</a:t>
            </a: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473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51029AE-45D7-4D61-A7C5-1D2405274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943" y="163983"/>
            <a:ext cx="5271162" cy="632825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1C66D2A-0328-461D-B457-A340F9CF9CD7}"/>
              </a:ext>
            </a:extLst>
          </p:cNvPr>
          <p:cNvSpPr txBox="1"/>
          <p:nvPr/>
        </p:nvSpPr>
        <p:spPr>
          <a:xfrm>
            <a:off x="410817" y="808383"/>
            <a:ext cx="15119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1° Monstro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8F38B8C-2BE7-4890-A00A-0C4D493B52A4}"/>
              </a:ext>
            </a:extLst>
          </p:cNvPr>
          <p:cNvSpPr txBox="1"/>
          <p:nvPr/>
        </p:nvSpPr>
        <p:spPr>
          <a:xfrm>
            <a:off x="410816" y="1736035"/>
            <a:ext cx="23323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Polígono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Estrela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Mão livre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Elipse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Retângulo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Ferramenta de preenchimento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4478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06F3BE2-1915-43BA-90AD-AF60B02BA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216" y="1346982"/>
            <a:ext cx="3354035" cy="361473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28C3640-9955-4E7F-90E4-F7067B28AC98}"/>
              </a:ext>
            </a:extLst>
          </p:cNvPr>
          <p:cNvSpPr txBox="1"/>
          <p:nvPr/>
        </p:nvSpPr>
        <p:spPr>
          <a:xfrm>
            <a:off x="530087" y="1858498"/>
            <a:ext cx="24781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Polígono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Estrela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Espelhar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Elipse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Retângulo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Ferramenta de preenchimento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B9D6577-BDE3-4DD3-B86C-E8A3A91B9C65}"/>
              </a:ext>
            </a:extLst>
          </p:cNvPr>
          <p:cNvSpPr txBox="1"/>
          <p:nvPr/>
        </p:nvSpPr>
        <p:spPr>
          <a:xfrm>
            <a:off x="410817" y="808383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pt-BR" sz="2000" b="1">
                <a:latin typeface="Arial" panose="020B0604020202020204" pitchFamily="34" charset="0"/>
                <a:cs typeface="Arial" panose="020B0604020202020204" pitchFamily="34" charset="0"/>
              </a:rPr>
              <a:t>° Mandrake</a:t>
            </a: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98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B0D921F-CFBA-4592-A251-81A49331F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122" y="220545"/>
            <a:ext cx="6780075" cy="639830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D9DB3B0-CBCD-4724-8D8A-B7F7193DB8DB}"/>
              </a:ext>
            </a:extLst>
          </p:cNvPr>
          <p:cNvSpPr txBox="1"/>
          <p:nvPr/>
        </p:nvSpPr>
        <p:spPr>
          <a:xfrm>
            <a:off x="450574" y="702365"/>
            <a:ext cx="4055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3° Pelúcia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A27FA10-A7E5-4361-A9D1-BB8D182A86C0}"/>
              </a:ext>
            </a:extLst>
          </p:cNvPr>
          <p:cNvSpPr txBox="1"/>
          <p:nvPr/>
        </p:nvSpPr>
        <p:spPr>
          <a:xfrm>
            <a:off x="609599" y="1855304"/>
            <a:ext cx="2372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Elipse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Espelhar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Ferramenta de preenchimento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58945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F978E-3E1E-4A2C-9994-046CAA234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573" y="0"/>
            <a:ext cx="4774853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C3BCB20-EFAB-4BE8-AD06-39F22F48D95C}"/>
              </a:ext>
            </a:extLst>
          </p:cNvPr>
          <p:cNvSpPr txBox="1"/>
          <p:nvPr/>
        </p:nvSpPr>
        <p:spPr>
          <a:xfrm>
            <a:off x="609599" y="1855304"/>
            <a:ext cx="2372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 err="1"/>
              <a:t>Bézier</a:t>
            </a: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Ferramenta de preenchimento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183653A-92A7-49FE-9079-7027FEAAED5C}"/>
              </a:ext>
            </a:extLst>
          </p:cNvPr>
          <p:cNvSpPr txBox="1"/>
          <p:nvPr/>
        </p:nvSpPr>
        <p:spPr>
          <a:xfrm>
            <a:off x="450574" y="702365"/>
            <a:ext cx="4055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4° Logo Carrefour</a:t>
            </a:r>
          </a:p>
        </p:txBody>
      </p:sp>
    </p:spTree>
    <p:extLst>
      <p:ext uri="{BB962C8B-B14F-4D97-AF65-F5344CB8AC3E}">
        <p14:creationId xmlns:p14="http://schemas.microsoft.com/office/powerpoint/2010/main" val="3745649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72CD8D8-0D2E-453F-9F4E-DA68EC6C4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964" y="0"/>
            <a:ext cx="7124072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7CA787F-0499-4252-9954-651A64A0304E}"/>
              </a:ext>
            </a:extLst>
          </p:cNvPr>
          <p:cNvSpPr txBox="1"/>
          <p:nvPr/>
        </p:nvSpPr>
        <p:spPr>
          <a:xfrm>
            <a:off x="609599" y="1855304"/>
            <a:ext cx="2372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 err="1"/>
              <a:t>Bézier</a:t>
            </a: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Ferramenta de preenchimento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F461530-ADE5-4F97-9AEC-E9CD4792EEEB}"/>
              </a:ext>
            </a:extLst>
          </p:cNvPr>
          <p:cNvSpPr txBox="1"/>
          <p:nvPr/>
        </p:nvSpPr>
        <p:spPr>
          <a:xfrm>
            <a:off x="450574" y="702365"/>
            <a:ext cx="4055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5° Logo Bradesco</a:t>
            </a:r>
          </a:p>
        </p:txBody>
      </p:sp>
    </p:spTree>
    <p:extLst>
      <p:ext uri="{BB962C8B-B14F-4D97-AF65-F5344CB8AC3E}">
        <p14:creationId xmlns:p14="http://schemas.microsoft.com/office/powerpoint/2010/main" val="1291727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4CF12F5-A802-4341-8ABF-F026B6D9B7A7}"/>
              </a:ext>
            </a:extLst>
          </p:cNvPr>
          <p:cNvSpPr txBox="1"/>
          <p:nvPr/>
        </p:nvSpPr>
        <p:spPr>
          <a:xfrm>
            <a:off x="450574" y="702365"/>
            <a:ext cx="4055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6° Jarra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2D1D5EA-D5F0-4779-B575-F3416DEAFF3D}"/>
              </a:ext>
            </a:extLst>
          </p:cNvPr>
          <p:cNvSpPr txBox="1"/>
          <p:nvPr/>
        </p:nvSpPr>
        <p:spPr>
          <a:xfrm>
            <a:off x="609599" y="1855304"/>
            <a:ext cx="23721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 err="1"/>
              <a:t>Bézier</a:t>
            </a: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Elipse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Ferramenta de preenchimento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8A1B8CF-461C-4B15-A36D-36C3C7465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475" y="1426460"/>
            <a:ext cx="4511049" cy="400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15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7C0FC4DE-8487-4276-8A2E-80D18355D731}"/>
              </a:ext>
            </a:extLst>
          </p:cNvPr>
          <p:cNvSpPr/>
          <p:nvPr/>
        </p:nvSpPr>
        <p:spPr>
          <a:xfrm>
            <a:off x="3114261" y="1762539"/>
            <a:ext cx="6355055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8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Segundo</a:t>
            </a:r>
            <a:r>
              <a:rPr lang="pt-BR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lang="pt-BR" sz="8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Trimestre</a:t>
            </a:r>
            <a:endParaRPr lang="pt-BR" sz="8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7620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74AB23B-728D-4C30-8B81-BF0B143E4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303" y="805019"/>
            <a:ext cx="7333503" cy="491033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77B4FBD-0D67-405C-BABF-BD964D438939}"/>
              </a:ext>
            </a:extLst>
          </p:cNvPr>
          <p:cNvSpPr txBox="1"/>
          <p:nvPr/>
        </p:nvSpPr>
        <p:spPr>
          <a:xfrm>
            <a:off x="609599" y="1855304"/>
            <a:ext cx="23721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Ferramenta de texto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/>
              <a:t>Envelope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dirty="0" err="1"/>
              <a:t>power</a:t>
            </a:r>
            <a:r>
              <a:rPr lang="pt-BR" dirty="0"/>
              <a:t> clip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9429358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182</TotalTime>
  <Words>93</Words>
  <Application>Microsoft Office PowerPoint</Application>
  <PresentationFormat>Widescreen</PresentationFormat>
  <Paragraphs>47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Wingdings</vt:lpstr>
      <vt:lpstr>Wingdings 3</vt:lpstr>
      <vt:lpstr>Fatia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</dc:creator>
  <cp:lastModifiedBy>Usuário</cp:lastModifiedBy>
  <cp:revision>17</cp:revision>
  <dcterms:created xsi:type="dcterms:W3CDTF">2017-09-14T19:25:59Z</dcterms:created>
  <dcterms:modified xsi:type="dcterms:W3CDTF">2017-11-28T17:34:39Z</dcterms:modified>
</cp:coreProperties>
</file>

<file path=docProps/thumbnail.jpeg>
</file>